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7E66-2D89-4EBF-9189-7C4BEA1D115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589-2A5F-458F-9987-B56DFB985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7E66-2D89-4EBF-9189-7C4BEA1D115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589-2A5F-458F-9987-B56DFB985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7E66-2D89-4EBF-9189-7C4BEA1D115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589-2A5F-458F-9987-B56DFB985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7E66-2D89-4EBF-9189-7C4BEA1D115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589-2A5F-458F-9987-B56DFB985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7E66-2D89-4EBF-9189-7C4BEA1D115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589-2A5F-458F-9987-B56DFB985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7E66-2D89-4EBF-9189-7C4BEA1D115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589-2A5F-458F-9987-B56DFB985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7E66-2D89-4EBF-9189-7C4BEA1D115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589-2A5F-458F-9987-B56DFB985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7E66-2D89-4EBF-9189-7C4BEA1D115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589-2A5F-458F-9987-B56DFB985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7E66-2D89-4EBF-9189-7C4BEA1D115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589-2A5F-458F-9987-B56DFB985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7E66-2D89-4EBF-9189-7C4BEA1D115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589-2A5F-458F-9987-B56DFB985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7E66-2D89-4EBF-9189-7C4BEA1D115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589-2A5F-458F-9987-B56DFB985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E7E66-2D89-4EBF-9189-7C4BEA1D115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6C589-2A5F-458F-9987-B56DFB985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"/>
            <a:ext cx="9144000" cy="1785926"/>
          </a:xfrm>
        </p:spPr>
        <p:txBody>
          <a:bodyPr>
            <a:normAutofit/>
          </a:bodyPr>
          <a:lstStyle/>
          <a:p>
            <a:r>
              <a:rPr lang="en-US" sz="7200" b="1" dirty="0" err="1" smtClean="0"/>
              <a:t>MediaTutor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571611"/>
            <a:ext cx="8786842" cy="157163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Инновационная система</a:t>
            </a:r>
            <a:r>
              <a:rPr lang="ru-RU" b="1" dirty="0" smtClean="0"/>
              <a:t>, предназначенная для оценки и восстановления сенсорных, моторных и когнитивных функций</a:t>
            </a:r>
            <a:endParaRPr lang="ru-RU" b="1" dirty="0"/>
          </a:p>
        </p:txBody>
      </p:sp>
      <p:pic>
        <p:nvPicPr>
          <p:cNvPr id="4" name="Рисунок 3" descr="http://medservice-spb.com/img/handtutor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071810"/>
            <a:ext cx="657229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504" y="3643314"/>
            <a:ext cx="892899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Система включает в себя эргономичное устройство, фиксирующееся на пациенте и программную поддержку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Media Tutor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Разработанный патент реабилитационных программ позволяет проанализировать степень выраженности нейромышечной дисфункции и подобрать требуемое лечение. Результатом использования системы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Media Tutor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является улучшение двигательной функции конечностей. Система может проанализировать следующие клинические показатели движения в конечности: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-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пассивный диапазон движения;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- активный диапазон движения;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скорость движения в суставе;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- характеристику качества движений; 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мелкую и крупную моторику.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Перед получением процедуры проконсультируйтесь с врачом.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ortoped45.ru/image/cache/import_files/11/1150a498-2f8d-11dc-a46f-00115b4f29fd_dea8d01d-793f-11e4-acc9-001bfc30df2d-650x489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8641"/>
            <a:ext cx="6407993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reko-med.ru/ifiles/tutor/image00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0756" y="-142900"/>
            <a:ext cx="5973244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Показания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Неврологические заболевания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Рассеянный склероз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Травматическое повреждение мозга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Ортопедические заболевания, травмы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Нарушение координации движения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Полинейропатии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Ожоги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Операции на конечности (например: операции по пластике сухожилия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Расстройства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моторного развития в детском возрасте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Противопоказания: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Нарушение целостности кожных покровов;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Острый дерматит;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Пациенту следует прекратить использование аппарата при появлении зуда на коже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167</Words>
  <Application>Microsoft Office PowerPoint</Application>
  <PresentationFormat>Экран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MediaTutor</vt:lpstr>
      <vt:lpstr>Слайд 2</vt:lpstr>
      <vt:lpstr>Слайд 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MediaTutor</dc:title>
  <dc:creator>Admin</dc:creator>
  <cp:lastModifiedBy>Катерина Ефремова</cp:lastModifiedBy>
  <cp:revision>7</cp:revision>
  <dcterms:created xsi:type="dcterms:W3CDTF">2018-10-09T08:23:39Z</dcterms:created>
  <dcterms:modified xsi:type="dcterms:W3CDTF">2018-10-12T07:20:50Z</dcterms:modified>
</cp:coreProperties>
</file>