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D998877-6A6D-4FE6-A513-41BE6367FBF8}" type="datetimeFigureOut">
              <a:rPr lang="ru-RU" smtClean="0"/>
              <a:pPr/>
              <a:t>12.10.2018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2780FA-68E2-4683-952C-9D6B00257A2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D998877-6A6D-4FE6-A513-41BE6367FBF8}" type="datetimeFigureOut">
              <a:rPr lang="ru-RU" smtClean="0"/>
              <a:pPr/>
              <a:t>12.10.2018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2780FA-68E2-4683-952C-9D6B00257A2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D998877-6A6D-4FE6-A513-41BE6367FBF8}" type="datetimeFigureOut">
              <a:rPr lang="ru-RU" smtClean="0"/>
              <a:pPr/>
              <a:t>12.10.2018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2780FA-68E2-4683-952C-9D6B00257A2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D998877-6A6D-4FE6-A513-41BE6367FBF8}" type="datetimeFigureOut">
              <a:rPr lang="ru-RU" smtClean="0"/>
              <a:pPr/>
              <a:t>12.10.2018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2780FA-68E2-4683-952C-9D6B00257A2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D998877-6A6D-4FE6-A513-41BE6367FBF8}" type="datetimeFigureOut">
              <a:rPr lang="ru-RU" smtClean="0"/>
              <a:pPr/>
              <a:t>12.10.2018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92780FA-68E2-4683-952C-9D6B00257A2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D998877-6A6D-4FE6-A513-41BE6367FBF8}" type="datetimeFigureOut">
              <a:rPr lang="ru-RU" smtClean="0"/>
              <a:pPr/>
              <a:t>12.10.2018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92780FA-68E2-4683-952C-9D6B00257A2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D998877-6A6D-4FE6-A513-41BE6367FBF8}" type="datetimeFigureOut">
              <a:rPr lang="ru-RU" smtClean="0"/>
              <a:pPr/>
              <a:t>12.10.2018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92780FA-68E2-4683-952C-9D6B00257A2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D998877-6A6D-4FE6-A513-41BE6367FBF8}" type="datetimeFigureOut">
              <a:rPr lang="ru-RU" smtClean="0"/>
              <a:pPr/>
              <a:t>12.10.2018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92780FA-68E2-4683-952C-9D6B00257A2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D998877-6A6D-4FE6-A513-41BE6367FBF8}" type="datetimeFigureOut">
              <a:rPr lang="ru-RU" smtClean="0"/>
              <a:pPr/>
              <a:t>12.10.2018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92780FA-68E2-4683-952C-9D6B00257A2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D998877-6A6D-4FE6-A513-41BE6367FBF8}" type="datetimeFigureOut">
              <a:rPr lang="ru-RU" smtClean="0"/>
              <a:pPr/>
              <a:t>12.10.2018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92780FA-68E2-4683-952C-9D6B00257A2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D998877-6A6D-4FE6-A513-41BE6367FBF8}" type="datetimeFigureOut">
              <a:rPr lang="ru-RU" smtClean="0"/>
              <a:pPr/>
              <a:t>12.10.2018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92780FA-68E2-4683-952C-9D6B00257A2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998877-6A6D-4FE6-A513-41BE6367FBF8}" type="datetimeFigureOut">
              <a:rPr lang="ru-RU" smtClean="0"/>
              <a:pPr/>
              <a:t>12.10.2018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780FA-68E2-4683-952C-9D6B00257A2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facebook.com/sharer.php?src=sp&amp;u=http://novo-i.ru/massazh-nog-zoku-shin-do&amp;title=%D0%9C%D0%B0%D1%81%D1%81%D0%B0%D0%B6%20%D0%BD%D0%BE%D0%B3%20%D0%97%D0%BE%D0%BA%D1%83%20%D0%A8%D0%B8%D0%BD%20%D0%94%D0%BE&amp;utm_source=share2"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aysk_m.jpg]"/>
          <p:cNvPicPr>
            <a:picLocks noChangeAspect="1" noChangeArrowheads="1"/>
          </p:cNvPicPr>
          <p:nvPr/>
        </p:nvPicPr>
        <p:blipFill>
          <a:blip r:embed="rId2" cstate="print"/>
          <a:srcRect/>
          <a:stretch>
            <a:fillRect/>
          </a:stretch>
        </p:blipFill>
        <p:spPr bwMode="auto">
          <a:xfrm>
            <a:off x="142844" y="142852"/>
            <a:ext cx="8643998" cy="6500858"/>
          </a:xfrm>
          <a:prstGeom prst="rect">
            <a:avLst/>
          </a:prstGeom>
          <a:noFill/>
        </p:spPr>
      </p:pic>
      <p:sp>
        <p:nvSpPr>
          <p:cNvPr id="5" name="Прямоугольник 4"/>
          <p:cNvSpPr/>
          <p:nvPr/>
        </p:nvSpPr>
        <p:spPr>
          <a:xfrm>
            <a:off x="500034" y="785794"/>
            <a:ext cx="8072494" cy="707886"/>
          </a:xfrm>
          <a:prstGeom prst="rect">
            <a:avLst/>
          </a:prstGeom>
        </p:spPr>
        <p:txBody>
          <a:bodyPr wrap="square">
            <a:spAutoFit/>
          </a:bodyPr>
          <a:lstStyle/>
          <a:p>
            <a:pPr algn="ctr"/>
            <a:r>
              <a:rPr lang="ru-RU" sz="4000" b="1" dirty="0" err="1" smtClean="0">
                <a:latin typeface="Arial Black" pitchFamily="34" charset="0"/>
              </a:rPr>
              <a:t>Зоку</a:t>
            </a:r>
            <a:r>
              <a:rPr lang="ru-RU" sz="4000" b="1" dirty="0" smtClean="0">
                <a:latin typeface="Arial Black" pitchFamily="34" charset="0"/>
              </a:rPr>
              <a:t> Шин - массаж </a:t>
            </a:r>
            <a:r>
              <a:rPr lang="ru-RU" sz="4000" b="1" dirty="0" smtClean="0">
                <a:latin typeface="Arial Black" pitchFamily="34" charset="0"/>
              </a:rPr>
              <a:t>стоп.</a:t>
            </a:r>
            <a:endParaRPr lang="ru-RU" sz="4000" dirty="0">
              <a:latin typeface="Arial Black"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elizaszame.com/wp-content/uploads/2016/05/%D0%BC%D0%B0%D1%81%D1%81%D0%B0%D0%B6.jpg"/>
          <p:cNvPicPr>
            <a:picLocks noChangeAspect="1" noChangeArrowheads="1"/>
          </p:cNvPicPr>
          <p:nvPr/>
        </p:nvPicPr>
        <p:blipFill>
          <a:blip r:embed="rId2" cstate="print"/>
          <a:srcRect/>
          <a:stretch>
            <a:fillRect/>
          </a:stretch>
        </p:blipFill>
        <p:spPr bwMode="auto">
          <a:xfrm>
            <a:off x="155575" y="571480"/>
            <a:ext cx="1905000" cy="5357850"/>
          </a:xfrm>
          <a:prstGeom prst="rect">
            <a:avLst/>
          </a:prstGeom>
          <a:noFill/>
        </p:spPr>
      </p:pic>
      <p:sp>
        <p:nvSpPr>
          <p:cNvPr id="3" name="Прямоугольник 2"/>
          <p:cNvSpPr/>
          <p:nvPr/>
        </p:nvSpPr>
        <p:spPr>
          <a:xfrm>
            <a:off x="2143108" y="285728"/>
            <a:ext cx="6429420" cy="6186309"/>
          </a:xfrm>
          <a:prstGeom prst="rect">
            <a:avLst/>
          </a:prstGeom>
        </p:spPr>
        <p:txBody>
          <a:bodyPr wrap="square">
            <a:spAutoFit/>
          </a:bodyPr>
          <a:lstStyle/>
          <a:p>
            <a:r>
              <a:rPr lang="ru-RU" dirty="0"/>
              <a:t>На востоке, а также и в Европе, получил широкое применение рефлекторный </a:t>
            </a:r>
            <a:r>
              <a:rPr lang="ru-RU" dirty="0" smtClean="0"/>
              <a:t>массаж  </a:t>
            </a:r>
            <a:r>
              <a:rPr lang="ru-RU" dirty="0" err="1"/>
              <a:t>Зоку</a:t>
            </a:r>
            <a:r>
              <a:rPr lang="ru-RU" dirty="0"/>
              <a:t> </a:t>
            </a:r>
            <a:r>
              <a:rPr lang="ru-RU" dirty="0" smtClean="0"/>
              <a:t> Шин</a:t>
            </a:r>
            <a:r>
              <a:rPr lang="ru-RU" dirty="0"/>
              <a:t>. Техника </a:t>
            </a:r>
            <a:r>
              <a:rPr lang="ru-RU" dirty="0" smtClean="0"/>
              <a:t> </a:t>
            </a:r>
            <a:r>
              <a:rPr lang="ru-RU" dirty="0" err="1" smtClean="0"/>
              <a:t>Зоку</a:t>
            </a:r>
            <a:r>
              <a:rPr lang="ru-RU" dirty="0" smtClean="0"/>
              <a:t>  Шин </a:t>
            </a:r>
            <a:r>
              <a:rPr lang="ru-RU" dirty="0"/>
              <a:t>основана на всевозможных способах вибрации и разминания активных точек на кистях рук и стопах.</a:t>
            </a:r>
          </a:p>
          <a:p>
            <a:r>
              <a:rPr lang="ru-RU" dirty="0" err="1"/>
              <a:t>Зоку</a:t>
            </a:r>
            <a:r>
              <a:rPr lang="ru-RU" dirty="0"/>
              <a:t> Шин своими корнями уходит в традиционную японскую медицину. Знахари из поколения в поколение передавали свои тайные навыки преемникам. Широкое распространение метод получил благодаря </a:t>
            </a:r>
            <a:r>
              <a:rPr lang="ru-RU" dirty="0" err="1"/>
              <a:t>Шого</a:t>
            </a:r>
            <a:r>
              <a:rPr lang="ru-RU" dirty="0"/>
              <a:t> </a:t>
            </a:r>
            <a:r>
              <a:rPr lang="ru-RU" dirty="0" err="1"/>
              <a:t>Мошизуки</a:t>
            </a:r>
            <a:r>
              <a:rPr lang="ru-RU" dirty="0"/>
              <a:t> в конце двадцатого века. </a:t>
            </a:r>
            <a:r>
              <a:rPr lang="ru-RU" dirty="0" err="1"/>
              <a:t>Мошизуки</a:t>
            </a:r>
            <a:r>
              <a:rPr lang="ru-RU" dirty="0"/>
              <a:t> усовершенствовал древнее искусство врачевания, адаптировав его под современные условия, и открыл свою школу массажа.</a:t>
            </a:r>
          </a:p>
          <a:p>
            <a:r>
              <a:rPr lang="ru-RU" dirty="0"/>
              <a:t>Тело человека постоянно подвергается нагрузкам, наиболее ощутимы эти нагрузки для стоп и голеней. Не удивительно, что почти у половины населения нашей планеты существуют заболевания стоп в той или иной форме. Высокие каблуки, неудобная обувь, лишний вес, врожденные отклонения, все это может послужить причиной серьезных заболеваний ног. </a:t>
            </a:r>
            <a:r>
              <a:rPr lang="ru-RU" dirty="0" err="1"/>
              <a:t>Зоку</a:t>
            </a:r>
            <a:r>
              <a:rPr lang="ru-RU" dirty="0"/>
              <a:t> Шин направлен на борьбу с подобными </a:t>
            </a:r>
            <a:r>
              <a:rPr lang="ru-RU" dirty="0" smtClean="0"/>
              <a:t>недугами. Лечение суставов </a:t>
            </a:r>
            <a:r>
              <a:rPr lang="ru-RU" dirty="0"/>
              <a:t> с помощью массажа </a:t>
            </a:r>
            <a:r>
              <a:rPr lang="ru-RU" dirty="0" err="1"/>
              <a:t>Зоку</a:t>
            </a:r>
            <a:r>
              <a:rPr lang="ru-RU" dirty="0"/>
              <a:t> </a:t>
            </a:r>
            <a:r>
              <a:rPr lang="ru-RU" dirty="0" smtClean="0"/>
              <a:t>Шин: снимает </a:t>
            </a:r>
            <a:r>
              <a:rPr lang="ru-RU" dirty="0"/>
              <a:t>отечность, усталость мышц, выправляет плоскостопие, помогает при пяточной шпоре и </a:t>
            </a:r>
            <a:r>
              <a:rPr lang="ru-RU" dirty="0" err="1"/>
              <a:t>варикозе</a:t>
            </a:r>
            <a:r>
              <a:rPr lang="ru-RU" dirty="0"/>
              <a:t> вен, заболеваниях сосудов и суставов.</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4786321"/>
            <a:ext cx="8501122" cy="369332"/>
          </a:xfrm>
          <a:prstGeom prst="rect">
            <a:avLst/>
          </a:prstGeom>
        </p:spPr>
        <p:txBody>
          <a:bodyPr wrap="square">
            <a:spAutoFit/>
          </a:bodyPr>
          <a:lstStyle/>
          <a:p>
            <a:r>
              <a:rPr lang="ru-RU" dirty="0" smtClean="0"/>
              <a:t>«</a:t>
            </a:r>
            <a:endParaRPr lang="ru-RU" dirty="0"/>
          </a:p>
        </p:txBody>
      </p:sp>
      <p:pic>
        <p:nvPicPr>
          <p:cNvPr id="16386" name="Picture 2" descr="http://etnoportal.ru/upload/image/2016-09-02-12-22-25.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Прямоугольник 3"/>
          <p:cNvSpPr/>
          <p:nvPr/>
        </p:nvSpPr>
        <p:spPr>
          <a:xfrm>
            <a:off x="428596" y="428604"/>
            <a:ext cx="8429684" cy="5355312"/>
          </a:xfrm>
          <a:prstGeom prst="rect">
            <a:avLst/>
          </a:prstGeom>
        </p:spPr>
        <p:txBody>
          <a:bodyPr wrap="square">
            <a:spAutoFit/>
          </a:bodyPr>
          <a:lstStyle/>
          <a:p>
            <a:r>
              <a:rPr lang="ru-RU" dirty="0" smtClean="0"/>
              <a:t>«Движение – это жизнь». Еще при зарождении массажных  практик  лекари заметили, что при активной ходьбе человек чувствует себя лучше. Не зря же больных как можно скорей пытались поставить на ноги. Большинство долгожителей до самой смерти сохраняли высокую активность и подвижность. Согласно восточной медицине, на ладонях и стопах располагается большое число нервных окончаний, капилляров и активных зон, влияющих на все органы человека. Вставая на ноги человек, сам того не подозревая, активирует работу своего организма. Целенаправленное воздействие на активные зоны способно восстановить работу того или иного органа. Также опытный мастер, разбирающийся в расположении активных точек, может определить по болям в стопе какой именно орган под угрозой. Поэтому </a:t>
            </a:r>
            <a:r>
              <a:rPr lang="ru-RU" dirty="0" err="1" smtClean="0"/>
              <a:t>Зоку</a:t>
            </a:r>
            <a:r>
              <a:rPr lang="ru-RU" dirty="0" smtClean="0"/>
              <a:t> Шин не только устраняет проблему болезней стоп, но и в целом </a:t>
            </a:r>
            <a:r>
              <a:rPr lang="ru-RU" dirty="0" err="1" smtClean="0"/>
              <a:t>оздоравливает</a:t>
            </a:r>
            <a:r>
              <a:rPr lang="ru-RU" dirty="0" smtClean="0"/>
              <a:t> организм и является эффективной профилактикой заболеваний практически всех органов человека.</a:t>
            </a:r>
          </a:p>
          <a:p>
            <a:r>
              <a:rPr lang="ru-RU" dirty="0" smtClean="0"/>
              <a:t>Рефлекторный массаж полезен для кровеносной и иммунной системы, повышая тонус организма и его сопротивляемость болезням. Воздействия на определенные зоны стоп и кистей способствуют выведению токсинов, омоложению кожи, имеют сильный расслабляющий эффект, приводя нервную систему в равновесие. Вырабатывающийся при массаже </a:t>
            </a:r>
            <a:r>
              <a:rPr lang="ru-RU" dirty="0" err="1" smtClean="0"/>
              <a:t>эндорфин</a:t>
            </a:r>
            <a:r>
              <a:rPr lang="ru-RU" dirty="0" smtClean="0"/>
              <a:t> помогает организму бороться со стрессами в повседневной жизни.</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07504" y="3286100"/>
          <a:ext cx="9036496" cy="3571900"/>
        </p:xfrm>
        <a:graphic>
          <a:graphicData uri="http://schemas.openxmlformats.org/drawingml/2006/table">
            <a:tbl>
              <a:tblPr/>
              <a:tblGrid>
                <a:gridCol w="9036496"/>
              </a:tblGrid>
              <a:tr h="3571900">
                <a:tc>
                  <a:txBody>
                    <a:bodyPr/>
                    <a:lstStyle/>
                    <a:p>
                      <a:pPr algn="l" fontAlgn="t"/>
                      <a:endParaRPr lang="ru-RU" sz="1100" dirty="0">
                        <a:latin typeface="Arial"/>
                      </a:endParaRPr>
                    </a:p>
                    <a:p>
                      <a:pPr algn="just" fontAlgn="t"/>
                      <a:r>
                        <a:rPr lang="ru-RU" sz="1100" dirty="0">
                          <a:latin typeface="Arial"/>
                        </a:rPr>
                        <a:t>                                                                </a:t>
                      </a:r>
                    </a:p>
                    <a:p>
                      <a:pPr algn="just" fontAlgn="t"/>
                      <a:r>
                        <a:rPr lang="ru-RU" sz="1600" b="0" dirty="0">
                          <a:solidFill>
                            <a:srgbClr val="A123A6"/>
                          </a:solidFill>
                          <a:latin typeface="Arial"/>
                        </a:rPr>
                        <a:t>Основной принцип </a:t>
                      </a:r>
                      <a:r>
                        <a:rPr lang="ru-RU" sz="1600" b="0" dirty="0" err="1">
                          <a:solidFill>
                            <a:srgbClr val="A123A6"/>
                          </a:solidFill>
                          <a:latin typeface="Arial"/>
                        </a:rPr>
                        <a:t>зоку</a:t>
                      </a:r>
                      <a:r>
                        <a:rPr lang="ru-RU" sz="1600" b="0" dirty="0">
                          <a:solidFill>
                            <a:srgbClr val="A123A6"/>
                          </a:solidFill>
                          <a:latin typeface="Arial"/>
                        </a:rPr>
                        <a:t> шин</a:t>
                      </a:r>
                    </a:p>
                    <a:p>
                      <a:pPr algn="just" fontAlgn="t"/>
                      <a:r>
                        <a:rPr lang="ru-RU" sz="1600" dirty="0">
                          <a:latin typeface="Arial"/>
                        </a:rPr>
                        <a:t>- ликвидация трех негативных факторов: застойных явлений, вызывающих в организме заболевания сердечнососудистой, эндокринной и других систем, ликвидация воспалений и напряжения мышц, которые снижают сопротивляемость иммунной системы организма негативным воздействиям</a:t>
                      </a:r>
                      <a:r>
                        <a:rPr lang="ru-RU" sz="1600" dirty="0" smtClean="0">
                          <a:latin typeface="Arial"/>
                        </a:rPr>
                        <a:t>.</a:t>
                      </a:r>
                      <a:endParaRPr lang="ru-RU" sz="1600" dirty="0">
                        <a:latin typeface="Arial"/>
                      </a:endParaRPr>
                    </a:p>
                    <a:p>
                      <a:pPr algn="just" fontAlgn="t"/>
                      <a:r>
                        <a:rPr lang="ru-RU" sz="1600" dirty="0">
                          <a:latin typeface="Arial"/>
                        </a:rPr>
                        <a:t>С помощью рефлекторного массажа стоп </a:t>
                      </a:r>
                      <a:r>
                        <a:rPr lang="ru-RU" sz="1600" dirty="0" err="1">
                          <a:latin typeface="Arial"/>
                        </a:rPr>
                        <a:t>зоку</a:t>
                      </a:r>
                      <a:r>
                        <a:rPr lang="ru-RU" sz="1600" dirty="0">
                          <a:latin typeface="Arial"/>
                        </a:rPr>
                        <a:t> шин можно улучшить кровообращение и помочь организму избавиться от продуктов метаболизма, улучшить функционирование всего </a:t>
                      </a:r>
                      <a:r>
                        <a:rPr lang="ru-RU" sz="1600" dirty="0" smtClean="0">
                          <a:latin typeface="Arial"/>
                        </a:rPr>
                        <a:t>организма.</a:t>
                      </a:r>
                      <a:r>
                        <a:rPr lang="ru-RU" sz="1600" dirty="0">
                          <a:latin typeface="Arial"/>
                        </a:rPr>
                        <a:t>     </a:t>
                      </a:r>
                      <a:r>
                        <a:rPr lang="ru-RU" sz="1600" dirty="0" smtClean="0">
                          <a:latin typeface="Arial"/>
                        </a:rPr>
                        <a:t> </a:t>
                      </a:r>
                      <a:r>
                        <a:rPr lang="ru-RU" sz="1600" dirty="0">
                          <a:latin typeface="Arial"/>
                        </a:rPr>
                        <a:t>                   </a:t>
                      </a:r>
                      <a:r>
                        <a:rPr lang="ru-RU" sz="1600" dirty="0" smtClean="0">
                          <a:latin typeface="Arial"/>
                        </a:rPr>
                        <a:t> </a:t>
                      </a:r>
                      <a:r>
                        <a:rPr lang="ru-RU" sz="1600" dirty="0">
                          <a:latin typeface="Arial"/>
                        </a:rPr>
                        <a:t>      </a:t>
                      </a:r>
                    </a:p>
                    <a:p>
                      <a:pPr algn="just" fontAlgn="t"/>
                      <a:r>
                        <a:rPr lang="ru-RU" sz="1600" dirty="0">
                          <a:latin typeface="Arial"/>
                        </a:rPr>
                        <a:t>Данную технику массажа можно успешно применять не только для лечения и профилактики многих заболеваний, но и как дополнительную </a:t>
                      </a:r>
                      <a:r>
                        <a:rPr lang="ru-RU" sz="1600" dirty="0" err="1">
                          <a:latin typeface="Arial"/>
                        </a:rPr>
                        <a:t>релаксирующую</a:t>
                      </a:r>
                      <a:r>
                        <a:rPr lang="ru-RU" sz="1600" dirty="0">
                          <a:latin typeface="Arial"/>
                        </a:rPr>
                        <a:t> процедуру для снятия эмоционального напряжения.</a:t>
                      </a:r>
                    </a:p>
                  </a:txBody>
                  <a:tcPr marL="53474" marR="53474" marT="26737" marB="26737">
                    <a:lnL>
                      <a:noFill/>
                    </a:lnL>
                    <a:lnR>
                      <a:noFill/>
                    </a:lnR>
                    <a:lnT>
                      <a:noFill/>
                    </a:lnT>
                    <a:lnB>
                      <a:noFill/>
                    </a:lnB>
                  </a:tcPr>
                </a:tc>
              </a:tr>
            </a:tbl>
          </a:graphicData>
        </a:graphic>
      </p:graphicFrame>
      <p:sp>
        <p:nvSpPr>
          <p:cNvPr id="17409" name="Rectangle 1"/>
          <p:cNvSpPr>
            <a:spLocks noChangeArrowheads="1"/>
          </p:cNvSpPr>
          <p:nvPr/>
        </p:nvSpPr>
        <p:spPr bwMode="auto">
          <a:xfrm>
            <a:off x="0" y="0"/>
            <a:ext cx="71407" cy="569387"/>
          </a:xfrm>
          <a:prstGeom prst="rect">
            <a:avLst/>
          </a:prstGeom>
          <a:solidFill>
            <a:srgbClr val="F0F0F0"/>
          </a:solidFill>
          <a:ln w="9525">
            <a:noFill/>
            <a:miter lim="800000"/>
            <a:headEnd/>
            <a:tailEnd/>
          </a:ln>
          <a:effectLst/>
        </p:spPr>
        <p:txBody>
          <a:bodyPr vert="horz" wrap="square" lIns="9522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900" b="0" i="0" u="none" strike="noStrike" cap="none" normalizeH="0" baseline="0" dirty="0" smtClean="0">
              <a:ln>
                <a:noFill/>
              </a:ln>
              <a:solidFill>
                <a:srgbClr val="3E3C3D"/>
              </a:solidFill>
              <a:effectLst/>
              <a:latin typeface="Arial" pitchFamily="34" charset="0"/>
              <a:cs typeface="Arial" pitchFamily="34" charset="0"/>
            </a:endParaRPr>
          </a:p>
          <a:p>
            <a:pPr marL="0" marR="0" lvl="0" indent="0" algn="just" defTabSz="914400" rtl="0" eaLnBrk="0" fontAlgn="t" latinLnBrk="0" hangingPunct="0">
              <a:lnSpc>
                <a:spcPct val="100000"/>
              </a:lnSpc>
              <a:spcBef>
                <a:spcPct val="0"/>
              </a:spcBef>
              <a:spcAft>
                <a:spcPct val="0"/>
              </a:spcAft>
              <a:buClrTx/>
              <a:buSzTx/>
              <a:buFontTx/>
              <a:buChar char="•"/>
              <a:tabLst/>
            </a:pPr>
            <a:r>
              <a:rPr kumimoji="0" lang="ru-RU" sz="900" b="0" i="0" u="none" strike="noStrike" cap="none" normalizeH="0" baseline="0" dirty="0" smtClean="0">
                <a:ln>
                  <a:noFill/>
                </a:ln>
                <a:solidFill>
                  <a:srgbClr val="FFFFFF"/>
                </a:solidFill>
                <a:effectLst/>
                <a:latin typeface="Arial" pitchFamily="34" charset="0"/>
                <a:cs typeface="Arial" pitchFamily="34" charset="0"/>
                <a:hlinkClick r:id="rId2" tooltip="Facebook"/>
              </a:rPr>
              <a:t/>
            </a:r>
            <a:br>
              <a:rPr kumimoji="0" lang="ru-RU" sz="900" b="0" i="0" u="none" strike="noStrike" cap="none" normalizeH="0" baseline="0" dirty="0" smtClean="0">
                <a:ln>
                  <a:noFill/>
                </a:ln>
                <a:solidFill>
                  <a:srgbClr val="FFFFFF"/>
                </a:solidFill>
                <a:effectLst/>
                <a:latin typeface="Arial" pitchFamily="34" charset="0"/>
                <a:cs typeface="Arial" pitchFamily="34" charset="0"/>
                <a:hlinkClick r:id="rId2" tooltip="Facebook"/>
              </a:rPr>
            </a:br>
            <a:endParaRPr kumimoji="0" lang="ru-RU" sz="900" b="0" i="0" u="none" strike="noStrike" cap="none" normalizeH="0" baseline="0" dirty="0" smtClean="0">
              <a:ln>
                <a:noFill/>
              </a:ln>
              <a:solidFill>
                <a:srgbClr val="3E3C3D"/>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000" b="0" i="0" u="none" strike="noStrike" cap="none" normalizeH="0" baseline="0" dirty="0" smtClean="0">
                <a:ln>
                  <a:noFill/>
                </a:ln>
                <a:solidFill>
                  <a:srgbClr val="3E3C3D"/>
                </a:solidFill>
                <a:effectLst/>
                <a:latin typeface="Arial" pitchFamily="34" charset="0"/>
                <a:cs typeface="Arial" pitchFamily="34" charset="0"/>
              </a:rPr>
              <a:t> </a:t>
            </a:r>
            <a:endParaRPr kumimoji="0" lang="ru-RU" sz="25200" b="0" i="0" u="none" strike="noStrike" cap="none" normalizeH="0" baseline="0" dirty="0" smtClean="0">
              <a:ln>
                <a:noFill/>
              </a:ln>
              <a:solidFill>
                <a:srgbClr val="3E3C3D"/>
              </a:solidFill>
              <a:effectLst/>
              <a:latin typeface="Arial" pitchFamily="34" charset="0"/>
              <a:cs typeface="Arial" pitchFamily="34" charset="0"/>
            </a:endParaRPr>
          </a:p>
        </p:txBody>
      </p:sp>
      <p:pic>
        <p:nvPicPr>
          <p:cNvPr id="17413" name="Picture 5" descr="http://novo-i.ru/files/.jpg_11.jpg"/>
          <p:cNvPicPr>
            <a:picLocks noChangeAspect="1" noChangeArrowheads="1"/>
          </p:cNvPicPr>
          <p:nvPr/>
        </p:nvPicPr>
        <p:blipFill>
          <a:blip r:embed="rId3" cstate="print"/>
          <a:srcRect/>
          <a:stretch>
            <a:fillRect/>
          </a:stretch>
        </p:blipFill>
        <p:spPr bwMode="auto">
          <a:xfrm>
            <a:off x="285720" y="0"/>
            <a:ext cx="8429684" cy="35719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280</Words>
  <Application>Microsoft Office PowerPoint</Application>
  <PresentationFormat>Экран (4:3)</PresentationFormat>
  <Paragraphs>16</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Слайд 1</vt:lpstr>
      <vt:lpstr>Слайд 2</vt:lpstr>
      <vt:lpstr>Слайд 3</vt:lpstr>
      <vt:lpstr>Слайд 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Зоку Шин - массаж стоп и кистей</dc:title>
  <dc:creator>Nook</dc:creator>
  <cp:lastModifiedBy>Катерина Ефремова</cp:lastModifiedBy>
  <cp:revision>7</cp:revision>
  <dcterms:created xsi:type="dcterms:W3CDTF">2018-10-09T18:51:25Z</dcterms:created>
  <dcterms:modified xsi:type="dcterms:W3CDTF">2018-10-12T06:51:58Z</dcterms:modified>
</cp:coreProperties>
</file>